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handoutMasterIdLst>
    <p:handoutMasterId r:id="rId27"/>
  </p:handoutMasterIdLst>
  <p:sldIdLst>
    <p:sldId id="256" r:id="rId2"/>
    <p:sldId id="287" r:id="rId3"/>
    <p:sldId id="266" r:id="rId4"/>
    <p:sldId id="261" r:id="rId5"/>
    <p:sldId id="262" r:id="rId6"/>
    <p:sldId id="263" r:id="rId7"/>
    <p:sldId id="267" r:id="rId8"/>
    <p:sldId id="260" r:id="rId9"/>
    <p:sldId id="264" r:id="rId10"/>
    <p:sldId id="265" r:id="rId11"/>
    <p:sldId id="269" r:id="rId12"/>
    <p:sldId id="270" r:id="rId13"/>
    <p:sldId id="271" r:id="rId14"/>
    <p:sldId id="280" r:id="rId15"/>
    <p:sldId id="281" r:id="rId16"/>
    <p:sldId id="282" r:id="rId17"/>
    <p:sldId id="283" r:id="rId18"/>
    <p:sldId id="272" r:id="rId19"/>
    <p:sldId id="274" r:id="rId20"/>
    <p:sldId id="284" r:id="rId21"/>
    <p:sldId id="275" r:id="rId22"/>
    <p:sldId id="276" r:id="rId23"/>
    <p:sldId id="277" r:id="rId24"/>
    <p:sldId id="278" r:id="rId25"/>
    <p:sldId id="286" r:id="rId26"/>
  </p:sldIdLst>
  <p:sldSz cx="9144000" cy="6858000" type="screen4x3"/>
  <p:notesSz cx="7077075" cy="85201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46" autoAdjust="0"/>
  </p:normalViewPr>
  <p:slideViewPr>
    <p:cSldViewPr snapToGrid="0">
      <p:cViewPr varScale="1">
        <p:scale>
          <a:sx n="66" d="100"/>
          <a:sy n="66" d="100"/>
        </p:scale>
        <p:origin x="130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7F2167-DDF5-4AC8-9104-E7704C5B43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274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21CA2-A1F9-4722-8E70-FFB9A95B6D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274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E13CD-4EE4-4FD0-B721-01B8A6359AAC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21A7E-5FEE-4C8D-8104-707520E961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092629"/>
            <a:ext cx="3066733" cy="427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76ECC-BE1D-4306-9B94-496D978795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705" y="8092629"/>
            <a:ext cx="3066733" cy="427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37CD6-3E58-45A6-8FAB-E38A68FA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6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0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2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76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08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04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43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3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3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5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34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41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3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bg2">
                <a:shade val="96000"/>
                <a:satMod val="120000"/>
                <a:lumMod val="90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465F-8108-4CC7-8C32-F2F39E338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1418" y="1404701"/>
            <a:ext cx="3211709" cy="945478"/>
          </a:xfrm>
        </p:spPr>
        <p:txBody>
          <a:bodyPr>
            <a:norm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22071-6535-40E8-8E58-5480385EC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582" y="3137751"/>
            <a:ext cx="6072835" cy="2315548"/>
          </a:xfrm>
        </p:spPr>
        <p:txBody>
          <a:bodyPr>
            <a:noAutofit/>
          </a:bodyPr>
          <a:lstStyle/>
          <a:p>
            <a:r>
              <a:rPr lang="en-US" sz="3600" dirty="0"/>
              <a:t>What is new this year? </a:t>
            </a:r>
          </a:p>
          <a:p>
            <a:r>
              <a:rPr lang="en-US" sz="2400" dirty="0"/>
              <a:t>Winner Prize Notifications, On-line Website resources, Adoption Packs, In-person selling, and more!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E18D-2ECD-4A10-B995-DFC058A39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60" y="1010915"/>
            <a:ext cx="3211709" cy="17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5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7C31B7-1172-4F1F-9CB3-2E25204D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391855"/>
            <a:ext cx="9123807" cy="407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898D-8172-4E12-A397-8359DB9F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83543"/>
            <a:ext cx="7202456" cy="676771"/>
          </a:xfrm>
        </p:spPr>
        <p:txBody>
          <a:bodyPr>
            <a:noAutofit/>
          </a:bodyPr>
          <a:lstStyle/>
          <a:p>
            <a:r>
              <a:rPr lang="en-US" sz="4500" dirty="0"/>
              <a:t>Eventbrite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5C30B-4784-4DB9-B07B-865A5E845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Sell On-line</a:t>
            </a:r>
          </a:p>
          <a:p>
            <a:r>
              <a:rPr lang="en-US" sz="4800" dirty="0"/>
              <a:t>Sell In-person</a:t>
            </a:r>
          </a:p>
          <a:p>
            <a:r>
              <a:rPr lang="en-US" sz="4800" dirty="0"/>
              <a:t>Sell on Facebook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D50C8B7-259C-418A-B612-430407A6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81" y="2205777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BDE9-1D73-466C-A54A-A4A551D3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0" y="577808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Duck Adoptions</a:t>
            </a:r>
            <a:br>
              <a:rPr lang="en-US" dirty="0"/>
            </a:br>
            <a:r>
              <a:rPr lang="en-US" sz="4000" b="1" dirty="0"/>
              <a:t>New Packs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78D9F-348B-4AEB-AD5F-CE1B7C681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89" y="1888411"/>
            <a:ext cx="7298029" cy="3450613"/>
          </a:xfrm>
        </p:spPr>
        <p:txBody>
          <a:bodyPr>
            <a:noAutofit/>
          </a:bodyPr>
          <a:lstStyle/>
          <a:p>
            <a:r>
              <a:rPr lang="en-US" sz="4200" dirty="0"/>
              <a:t>Adoption 1 to 10 are $22 each</a:t>
            </a:r>
          </a:p>
          <a:p>
            <a:r>
              <a:rPr lang="en-US" sz="4200" dirty="0"/>
              <a:t>Quack Pack 3 for $62</a:t>
            </a:r>
          </a:p>
          <a:p>
            <a:r>
              <a:rPr lang="en-US" sz="4200" dirty="0"/>
              <a:t>Flock Pack 5 for $102</a:t>
            </a:r>
          </a:p>
          <a:p>
            <a:r>
              <a:rPr lang="en-US" sz="4200" dirty="0"/>
              <a:t>Paddling Pack 10 for $202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106DE9F0-95AF-455A-AA90-808C89994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81" y="947981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5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7549-E74C-4DFB-995D-65072F58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989715"/>
            <a:ext cx="6571343" cy="642315"/>
          </a:xfrm>
        </p:spPr>
        <p:txBody>
          <a:bodyPr>
            <a:normAutofit/>
          </a:bodyPr>
          <a:lstStyle/>
          <a:p>
            <a:r>
              <a:rPr lang="en-US" sz="4000" dirty="0"/>
              <a:t>Why Adopt in Packs?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B89C4-E674-46A2-AF1B-2AB28806F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1853754"/>
            <a:ext cx="7202456" cy="4199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Great opportunity for your organization to ask for a 3, 5, or 10 pack donations!  Your supporters will get more chances to win and your organization wins with greater financial support compared to single adoptions.  Sell the packs and everyone wins!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72CEBC10-B4A9-41E3-8A5A-ED996E38C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53" y="1939559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3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B60158-8C37-4964-BC89-F8B86584C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06" y="0"/>
            <a:ext cx="6886886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65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C262D4-C3C5-4084-A4BB-44952E0B2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05" y="115747"/>
            <a:ext cx="8590390" cy="595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80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031CB-5E08-4F45-A2A9-231ABF6DB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" y="208343"/>
            <a:ext cx="8912681" cy="57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4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5A6A2-6761-458E-8830-E6820045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77" y="0"/>
            <a:ext cx="7973846" cy="609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41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6116-5C3D-4AAA-84B2-57A3C60E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1098087"/>
            <a:ext cx="6571343" cy="58713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Sell in-person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83AC9-7425-4C08-9243-FB5B5B334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843982" cy="345061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Brand new this year – Sell In-person</a:t>
            </a:r>
          </a:p>
          <a:p>
            <a:r>
              <a:rPr lang="en-US" sz="2800" dirty="0"/>
              <a:t>Request Login (requires email address not previously used on Eventbrite)</a:t>
            </a:r>
          </a:p>
          <a:p>
            <a:r>
              <a:rPr lang="en-US" sz="2800" dirty="0"/>
              <a:t>iOS iPhone or iPad or Android Phone or Pad</a:t>
            </a:r>
          </a:p>
          <a:p>
            <a:r>
              <a:rPr lang="en-US" sz="2800" dirty="0"/>
              <a:t>Download and Install FREE Eventbrite Organizer App</a:t>
            </a: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D39AB3-E372-48C7-8B9D-114B3E98B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4213" y="4955916"/>
            <a:ext cx="1178719" cy="3500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EA787FA-0489-4E85-9723-633597655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6115" y="4955916"/>
            <a:ext cx="1178719" cy="350044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D9C2AE5-4BA5-4B2F-98CC-44897E2A5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62" y="1221929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5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313E5-F82C-4DC7-8549-DB5C6291D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CARD READER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6D132-7793-4F93-A349-E2C418806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855557" cy="3450613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Optional hardware</a:t>
            </a:r>
          </a:p>
          <a:p>
            <a:r>
              <a:rPr lang="en-US" sz="4400" dirty="0"/>
              <a:t>Swipe Credit Cards to make a sale</a:t>
            </a:r>
          </a:p>
          <a:p>
            <a:r>
              <a:rPr lang="en-US" sz="4400" dirty="0"/>
              <a:t>https://eventbritestore.com/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BB521-86E7-4F51-BC7F-CF0D7A54A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65" y="245962"/>
            <a:ext cx="2999346" cy="1480197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12F388D-5F71-46CA-9A81-F22A4D381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7" y="2156642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AEE-C9D8-4529-8494-1F44C144B9F9}"/>
              </a:ext>
            </a:extLst>
          </p:cNvPr>
          <p:cNvSpPr txBox="1">
            <a:spLocks/>
          </p:cNvSpPr>
          <p:nvPr/>
        </p:nvSpPr>
        <p:spPr>
          <a:xfrm>
            <a:off x="1286330" y="255561"/>
            <a:ext cx="6571343" cy="6790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hasn’t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510A-3017-498E-A7FE-132A017E0BE3}"/>
              </a:ext>
            </a:extLst>
          </p:cNvPr>
          <p:cNvSpPr txBox="1">
            <a:spLocks/>
          </p:cNvSpPr>
          <p:nvPr/>
        </p:nvSpPr>
        <p:spPr>
          <a:xfrm>
            <a:off x="1286327" y="847695"/>
            <a:ext cx="7440984" cy="519429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On-line and “Paper” Duck Adoption Form sales will end at NOON at Bond Park, Visitor’s Center, and all downtown retailers.</a:t>
            </a:r>
          </a:p>
          <a:p>
            <a:r>
              <a:rPr lang="en-US" sz="2400" dirty="0"/>
              <a:t>Personal checks and cash are accepted for “paper” adoption forms. [$20 per Duck Adoption]</a:t>
            </a:r>
          </a:p>
          <a:p>
            <a:r>
              <a:rPr lang="en-US" sz="2400" dirty="0"/>
              <a:t>Please remind customers to </a:t>
            </a:r>
            <a:r>
              <a:rPr lang="en-US" sz="2400" b="1" dirty="0"/>
              <a:t>select Your Organization on the back of the adoption form and circle its number</a:t>
            </a:r>
            <a:r>
              <a:rPr lang="en-US" sz="2400" dirty="0"/>
              <a:t> for their donation to benefit your organization.</a:t>
            </a:r>
          </a:p>
          <a:p>
            <a:r>
              <a:rPr lang="en-US" sz="2400" dirty="0"/>
              <a:t>When selling a “paper” Duck Adoption ($20 each), be sure that the customer has filled out the front side of the form </a:t>
            </a:r>
            <a:r>
              <a:rPr lang="en-US" sz="2400" b="1" i="1" u="sng" dirty="0"/>
              <a:t>legibly with name/phone/email</a:t>
            </a:r>
            <a:r>
              <a:rPr lang="en-US" sz="2400" b="1" dirty="0"/>
              <a:t> and to </a:t>
            </a:r>
            <a:r>
              <a:rPr lang="en-US" sz="2400" b="1" i="1" u="sng" dirty="0"/>
              <a:t>circle the number for your organization to receive the benefit of the sale ($19).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EA0F6DF-94ED-4CDD-AA47-6C8CE88BB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34" y="255561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61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1B5A6-F43A-44C2-BF0F-5AB76FB65C36}"/>
              </a:ext>
            </a:extLst>
          </p:cNvPr>
          <p:cNvSpPr txBox="1">
            <a:spLocks/>
          </p:cNvSpPr>
          <p:nvPr/>
        </p:nvSpPr>
        <p:spPr>
          <a:xfrm>
            <a:off x="980503" y="423143"/>
            <a:ext cx="6571343" cy="55558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Sell in-person?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7817B-524F-402C-B56E-DA89D43D371B}"/>
              </a:ext>
            </a:extLst>
          </p:cNvPr>
          <p:cNvSpPr txBox="1">
            <a:spLocks/>
          </p:cNvSpPr>
          <p:nvPr/>
        </p:nvSpPr>
        <p:spPr>
          <a:xfrm>
            <a:off x="1088686" y="1059795"/>
            <a:ext cx="7700509" cy="34506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You don’t have to have a Card Reader</a:t>
            </a:r>
          </a:p>
          <a:p>
            <a:r>
              <a:rPr lang="en-US" sz="2800" dirty="0"/>
              <a:t>Enter the payment information in the Eventbrite Organizer app.</a:t>
            </a:r>
          </a:p>
          <a:p>
            <a:r>
              <a:rPr lang="en-US" sz="2800" dirty="0"/>
              <a:t>Selling in-person saves your organization problems</a:t>
            </a:r>
          </a:p>
          <a:p>
            <a:pPr lvl="1"/>
            <a:r>
              <a:rPr lang="en-US" sz="2800" dirty="0"/>
              <a:t>NO Balancing money, checks, and forms!</a:t>
            </a:r>
          </a:p>
          <a:p>
            <a:pPr lvl="1"/>
            <a:r>
              <a:rPr lang="en-US" sz="2800" dirty="0"/>
              <a:t>Saves paper and the dog can’t eat it hopefully</a:t>
            </a:r>
          </a:p>
          <a:p>
            <a:pPr lvl="1"/>
            <a:r>
              <a:rPr lang="en-US" sz="2800" dirty="0"/>
              <a:t>Reduces re-entry labor by Duck Central and increases accuracy.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8A0E67EF-B004-4BD1-9DD7-D52505767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2" y="1221929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64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F224AE-CD89-4644-9AAE-D1E8B5C631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89" y="0"/>
            <a:ext cx="3230421" cy="605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3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B16E5F-0EF8-4EBF-8C07-58F6F56152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55" y="0"/>
            <a:ext cx="3210089" cy="60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38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5C9CAD-F774-46D9-90A3-527C16B498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49" y="0"/>
            <a:ext cx="2816701" cy="60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28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BCAE1-BD4B-4BD4-BFEC-BDD53B57D8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90" y="0"/>
            <a:ext cx="3274691" cy="6065134"/>
          </a:xfrm>
          <a:prstGeom prst="rect">
            <a:avLst/>
          </a:prstGeom>
        </p:spPr>
      </p:pic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922F5362-5817-4E99-B6AD-79449DB42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953" y="943337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42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353E-257B-461A-817D-16FF04E7C2D5}"/>
              </a:ext>
            </a:extLst>
          </p:cNvPr>
          <p:cNvSpPr txBox="1">
            <a:spLocks/>
          </p:cNvSpPr>
          <p:nvPr/>
        </p:nvSpPr>
        <p:spPr>
          <a:xfrm>
            <a:off x="852858" y="86347"/>
            <a:ext cx="6571343" cy="56208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50B4E-89CE-410B-9FCC-83CA992C485F}"/>
              </a:ext>
            </a:extLst>
          </p:cNvPr>
          <p:cNvSpPr txBox="1">
            <a:spLocks/>
          </p:cNvSpPr>
          <p:nvPr/>
        </p:nvSpPr>
        <p:spPr>
          <a:xfrm>
            <a:off x="1088686" y="550046"/>
            <a:ext cx="7202456" cy="49247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Duck Central</a:t>
            </a:r>
          </a:p>
          <a:p>
            <a:pPr lvl="1"/>
            <a:r>
              <a:rPr lang="en-US" sz="2400" dirty="0"/>
              <a:t>DuckRace@RotaryClubOfEstesPark.org </a:t>
            </a:r>
          </a:p>
          <a:p>
            <a:pPr lvl="1"/>
            <a:r>
              <a:rPr lang="en-US" sz="2400" dirty="0"/>
              <a:t>Duck Central phone (970) 480-5002</a:t>
            </a:r>
          </a:p>
          <a:p>
            <a:pPr lvl="1"/>
            <a:r>
              <a:rPr lang="en-US" sz="2400" dirty="0"/>
              <a:t>Drop by Duck Central when staffed (approx. 70 hours pre-race) to ask questions</a:t>
            </a:r>
          </a:p>
          <a:p>
            <a:pPr lvl="1"/>
            <a:r>
              <a:rPr lang="en-US" sz="2400" dirty="0"/>
              <a:t>Get individualized training at Duck Central</a:t>
            </a:r>
          </a:p>
          <a:p>
            <a:pPr lvl="1"/>
            <a:r>
              <a:rPr lang="en-US" sz="2400" dirty="0"/>
              <a:t>Get Card Reader ($25 plus tax and shipping ~$27.75)</a:t>
            </a:r>
          </a:p>
          <a:p>
            <a:pPr lvl="1"/>
            <a:r>
              <a:rPr lang="en-US" sz="2400" dirty="0"/>
              <a:t>Get more Adoption Forms</a:t>
            </a:r>
          </a:p>
          <a:p>
            <a:pPr lvl="1"/>
            <a:r>
              <a:rPr lang="en-US" sz="2400" dirty="0"/>
              <a:t>Get buttons and Posters</a:t>
            </a:r>
          </a:p>
          <a:p>
            <a:pPr lvl="1"/>
            <a:r>
              <a:rPr lang="en-US" sz="2400" dirty="0"/>
              <a:t>Turn-in Adoption Forms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E0CA9A3-85F8-4858-A33D-8E3ECE90B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83" y="746815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3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B050-DE1F-4C66-A8F2-79D52AFC3A8D}"/>
              </a:ext>
            </a:extLst>
          </p:cNvPr>
          <p:cNvSpPr txBox="1">
            <a:spLocks/>
          </p:cNvSpPr>
          <p:nvPr/>
        </p:nvSpPr>
        <p:spPr>
          <a:xfrm>
            <a:off x="970772" y="192522"/>
            <a:ext cx="7202456" cy="5945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has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D2503-BED6-41DF-8333-144E8FD279D1}"/>
              </a:ext>
            </a:extLst>
          </p:cNvPr>
          <p:cNvSpPr txBox="1">
            <a:spLocks/>
          </p:cNvSpPr>
          <p:nvPr/>
        </p:nvSpPr>
        <p:spPr>
          <a:xfrm>
            <a:off x="970772" y="687635"/>
            <a:ext cx="7964884" cy="54827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 location for Duck Central</a:t>
            </a:r>
          </a:p>
          <a:p>
            <a:pPr lvl="1"/>
            <a:r>
              <a:rPr lang="en-US" sz="2000" dirty="0"/>
              <a:t>Ridgeline Hotel, Lake Estes room</a:t>
            </a:r>
          </a:p>
          <a:p>
            <a:pPr lvl="1"/>
            <a:r>
              <a:rPr lang="en-US" sz="2000" dirty="0"/>
              <a:t>See schedule on-line</a:t>
            </a:r>
          </a:p>
          <a:p>
            <a:r>
              <a:rPr lang="en-US" dirty="0"/>
              <a:t>New Website Launches today</a:t>
            </a:r>
          </a:p>
          <a:p>
            <a:pPr lvl="1"/>
            <a:r>
              <a:rPr lang="en-US" sz="2000" dirty="0"/>
              <a:t>https://www.EPDuckRace.org</a:t>
            </a:r>
          </a:p>
          <a:p>
            <a:r>
              <a:rPr lang="en-US" dirty="0"/>
              <a:t>Organizations’ Resources</a:t>
            </a:r>
          </a:p>
          <a:p>
            <a:pPr lvl="1"/>
            <a:r>
              <a:rPr lang="en-US" sz="2000" dirty="0"/>
              <a:t>Logos</a:t>
            </a:r>
          </a:p>
          <a:p>
            <a:r>
              <a:rPr lang="en-US" dirty="0"/>
              <a:t>New Adoption Form</a:t>
            </a:r>
          </a:p>
          <a:p>
            <a:pPr lvl="1"/>
            <a:r>
              <a:rPr lang="en-US" sz="2000" dirty="0"/>
              <a:t>First, Last, Email, Phone</a:t>
            </a:r>
          </a:p>
          <a:p>
            <a:pPr lvl="1"/>
            <a:r>
              <a:rPr lang="en-US" sz="2000" dirty="0"/>
              <a:t>Winners Notified by Email</a:t>
            </a:r>
          </a:p>
          <a:p>
            <a:pPr lvl="1"/>
            <a:r>
              <a:rPr lang="en-US" sz="2000" dirty="0"/>
              <a:t>Please ask Adopter (purchaser) to fill in the Email TWICE – much better chance of reading the hand written email address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684ED-9298-4D36-ADD6-FA43369A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512" y="3428999"/>
            <a:ext cx="928688" cy="257175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09B5A2D0-1805-4760-9056-F364DF911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8" y="1741182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2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518CD-703D-4C8C-B9F6-4BE3563BA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19" y="0"/>
            <a:ext cx="6293762" cy="61345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3E193B-3893-471B-A981-4776987F3B6F}"/>
              </a:ext>
            </a:extLst>
          </p:cNvPr>
          <p:cNvSpPr txBox="1"/>
          <p:nvPr/>
        </p:nvSpPr>
        <p:spPr>
          <a:xfrm>
            <a:off x="189186" y="1554874"/>
            <a:ext cx="12539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Narrow screen</a:t>
            </a:r>
          </a:p>
        </p:txBody>
      </p:sp>
    </p:spTree>
    <p:extLst>
      <p:ext uri="{BB962C8B-B14F-4D97-AF65-F5344CB8AC3E}">
        <p14:creationId xmlns:p14="http://schemas.microsoft.com/office/powerpoint/2010/main" val="165501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639A24-E289-4420-9191-FC128C32E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81" y="659757"/>
            <a:ext cx="8772238" cy="5359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CFAF16-8412-47B9-B9AA-7979A1AD746C}"/>
              </a:ext>
            </a:extLst>
          </p:cNvPr>
          <p:cNvSpPr txBox="1"/>
          <p:nvPr/>
        </p:nvSpPr>
        <p:spPr>
          <a:xfrm>
            <a:off x="3520325" y="81023"/>
            <a:ext cx="210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Wide Screen</a:t>
            </a:r>
          </a:p>
        </p:txBody>
      </p:sp>
    </p:spTree>
    <p:extLst>
      <p:ext uri="{BB962C8B-B14F-4D97-AF65-F5344CB8AC3E}">
        <p14:creationId xmlns:p14="http://schemas.microsoft.com/office/powerpoint/2010/main" val="280693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BCA6AE-3415-4646-9C1B-32D097EFF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948" y="239652"/>
            <a:ext cx="3458103" cy="50299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7CF960-D514-487A-AABE-C733075561A2}"/>
              </a:ext>
            </a:extLst>
          </p:cNvPr>
          <p:cNvSpPr txBox="1"/>
          <p:nvPr/>
        </p:nvSpPr>
        <p:spPr>
          <a:xfrm>
            <a:off x="236482" y="1531225"/>
            <a:ext cx="2122376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Mobile Responsive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Hamburger Menus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0477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189A3-0920-4313-90AB-1A824AE0B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89" y="0"/>
            <a:ext cx="7971822" cy="608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4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2ED978-4D0C-4119-AE5E-84D815984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4" y="1572169"/>
            <a:ext cx="8935656" cy="44723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A0D31D-90EC-4490-AB33-CCC1307B1F58}"/>
              </a:ext>
            </a:extLst>
          </p:cNvPr>
          <p:cNvSpPr txBox="1"/>
          <p:nvPr/>
        </p:nvSpPr>
        <p:spPr>
          <a:xfrm>
            <a:off x="1039416" y="91982"/>
            <a:ext cx="5731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Organization Resources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6E2C0C30-46C4-4EEA-BBE5-908A87827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92" y="134424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1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E1B243-A9C0-4146-AB0A-9606EBCF7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" y="1328195"/>
            <a:ext cx="9133935" cy="42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849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455</TotalTime>
  <Words>483</Words>
  <Application>Microsoft Office PowerPoint</Application>
  <PresentationFormat>On-screen Show (4:3)</PresentationFormat>
  <Paragraphs>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Gill Sans MT</vt:lpstr>
      <vt:lpstr>Gallery</vt:lpstr>
      <vt:lpstr>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Eventbrite</vt:lpstr>
      <vt:lpstr>Duck Adoptions New Packs</vt:lpstr>
      <vt:lpstr>Why Adopt in Packs?</vt:lpstr>
      <vt:lpstr>PowerPoint Presentation</vt:lpstr>
      <vt:lpstr>PowerPoint Presentation</vt:lpstr>
      <vt:lpstr>PowerPoint Presentation</vt:lpstr>
      <vt:lpstr>PowerPoint Presentation</vt:lpstr>
      <vt:lpstr>Sell in-person</vt:lpstr>
      <vt:lpstr>CARD READER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Estes Park Duck Race Festival</dc:title>
  <dc:creator>llasson</dc:creator>
  <cp:lastModifiedBy>llasson</cp:lastModifiedBy>
  <cp:revision>32</cp:revision>
  <cp:lastPrinted>2018-02-28T20:49:39Z</cp:lastPrinted>
  <dcterms:created xsi:type="dcterms:W3CDTF">2018-02-27T18:45:59Z</dcterms:created>
  <dcterms:modified xsi:type="dcterms:W3CDTF">2018-02-28T20:49:42Z</dcterms:modified>
</cp:coreProperties>
</file>