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6" r:id="rId4"/>
    <p:sldId id="284" r:id="rId5"/>
    <p:sldId id="261" r:id="rId6"/>
    <p:sldId id="262" r:id="rId7"/>
    <p:sldId id="263" r:id="rId8"/>
    <p:sldId id="267" r:id="rId9"/>
    <p:sldId id="260" r:id="rId10"/>
    <p:sldId id="264" r:id="rId11"/>
    <p:sldId id="265" r:id="rId12"/>
    <p:sldId id="269" r:id="rId13"/>
    <p:sldId id="270" r:id="rId14"/>
    <p:sldId id="280" r:id="rId15"/>
    <p:sldId id="281" r:id="rId16"/>
    <p:sldId id="282" r:id="rId17"/>
    <p:sldId id="283" r:id="rId18"/>
    <p:sldId id="272" r:id="rId19"/>
    <p:sldId id="273" r:id="rId20"/>
    <p:sldId id="279" r:id="rId21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46" autoAdjust="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4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3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6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4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0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90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66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5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4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1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1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bg2">
                <a:shade val="96000"/>
                <a:satMod val="120000"/>
                <a:lumMod val="9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465F-8108-4CC7-8C32-F2F39E338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22071-6535-40E8-8E58-5480385EC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843869"/>
            <a:ext cx="6923951" cy="28722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new for 2019?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On-line Website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In-person selling 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and more!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E18D-2ECD-4A10-B995-DFC058A39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673" y="1922526"/>
            <a:ext cx="3560654" cy="192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5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E5E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C89C9-3872-4576-8DA3-D343C0AF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823912"/>
            <a:ext cx="10429279" cy="4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8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F4B7D-0CA9-4DD0-9597-573213F0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1" y="400050"/>
            <a:ext cx="10808053" cy="47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898D-8172-4E12-A397-8359DB9F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902361"/>
          </a:xfrm>
        </p:spPr>
        <p:txBody>
          <a:bodyPr>
            <a:noAutofit/>
          </a:bodyPr>
          <a:lstStyle/>
          <a:p>
            <a:r>
              <a:rPr lang="en-US" sz="6000" dirty="0"/>
              <a:t>Eventbrite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5C30B-4784-4DB9-B07B-865A5E84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/>
              <a:t>Sell On-line</a:t>
            </a:r>
          </a:p>
          <a:p>
            <a:r>
              <a:rPr lang="en-US" sz="4800" dirty="0"/>
              <a:t>Sell In-person using mobile phone camera</a:t>
            </a:r>
          </a:p>
          <a:p>
            <a:r>
              <a:rPr lang="en-US" sz="4800" dirty="0"/>
              <a:t>Sell on Facebook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D50C8B7-259C-418A-B612-430407A6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4" y="486239"/>
            <a:ext cx="1208165" cy="18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BDE9-1D73-466C-A54A-A4A551D3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Duck Adoptions ON-LINE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78D9F-348B-4AEB-AD5F-CE1B7C681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Adoptions of 1 to 100 are $22 each</a:t>
            </a:r>
          </a:p>
          <a:p>
            <a:r>
              <a:rPr lang="en-US" sz="4000" dirty="0"/>
              <a:t>Each on-line adoption may benefit the same or different organizations on the same order.</a:t>
            </a:r>
          </a:p>
          <a:p>
            <a:r>
              <a:rPr lang="en-US" sz="4000" dirty="0"/>
              <a:t>Adoptions may be “gifted” to someone other than the buyer.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06DE9F0-95AF-455A-AA90-808C8999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4" y="486239"/>
            <a:ext cx="1208165" cy="18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5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60158-8C37-4964-BC89-F8B86584C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636" y="0"/>
            <a:ext cx="787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65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262D4-C3C5-4084-A4BB-44952E0B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61912"/>
            <a:ext cx="97155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8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031CB-5E08-4F45-A2A9-231ABF6D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80987"/>
            <a:ext cx="97155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4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5A6A2-6761-458E-8830-E6820045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185737"/>
            <a:ext cx="84867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6116-5C3D-4AAA-84B2-57A3C60E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Sell in-person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83AC9-7425-4C08-9243-FB5B5B334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iOS iPhone or iPad</a:t>
            </a:r>
          </a:p>
          <a:p>
            <a:r>
              <a:rPr lang="en-US" sz="3200" dirty="0"/>
              <a:t>Android Phone or Pad</a:t>
            </a:r>
          </a:p>
          <a:p>
            <a:r>
              <a:rPr lang="en-US" sz="3200" dirty="0"/>
              <a:t>Camera can be used to enter the credit card number and expiration date. Much easier than trying to type 16 digits correctly!</a:t>
            </a:r>
          </a:p>
          <a:p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D9C2AE5-4BA5-4B2F-98CC-44897E2A5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4" y="486239"/>
            <a:ext cx="1208165" cy="18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8895-CDB7-418B-8FE2-13C234C4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Sell in-person?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49C76-9852-44A7-9653-7BAB20E57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Selling in-person saves your organization problems</a:t>
            </a:r>
          </a:p>
          <a:p>
            <a:pPr lvl="1"/>
            <a:r>
              <a:rPr lang="en-US" sz="2800" dirty="0"/>
              <a:t>NO Balancing money, checks, and forms!</a:t>
            </a:r>
          </a:p>
          <a:p>
            <a:pPr lvl="1"/>
            <a:r>
              <a:rPr lang="en-US" sz="2800" dirty="0"/>
              <a:t>Saves paper and the dog can’t eat the adoptions forms, hopefully!</a:t>
            </a:r>
          </a:p>
          <a:p>
            <a:pPr lvl="1"/>
            <a:r>
              <a:rPr lang="en-US" sz="2800" dirty="0"/>
              <a:t>Reduces re-entry labor by Duck Central and increases accuracy.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6F8B216C-271D-4360-83CD-865D50139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4" y="486239"/>
            <a:ext cx="1208165" cy="18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8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72D6-1AE5-44C5-90EC-E2CB8CBD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hasn’t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F4C5-DCCD-4266-9228-99302E570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On-line and “Paper” Duck Adoption Form sales will end at NOON Nicky’s Steakhouse, Finish Line, Visitor’s Center, and all downtown retailers.</a:t>
            </a:r>
          </a:p>
          <a:p>
            <a:pPr lvl="0"/>
            <a:r>
              <a:rPr lang="en-US" dirty="0"/>
              <a:t>Personal checks and cash are accepted for “paper” adoption forms. [$20 per Duck Adoption]</a:t>
            </a:r>
          </a:p>
          <a:p>
            <a:pPr lvl="0"/>
            <a:r>
              <a:rPr lang="en-US" dirty="0"/>
              <a:t>Please remind customers to </a:t>
            </a:r>
            <a:r>
              <a:rPr lang="en-US" b="1" dirty="0"/>
              <a:t>select Your Organization on the back of the adoption form and circle its number</a:t>
            </a:r>
            <a:r>
              <a:rPr lang="en-US" dirty="0"/>
              <a:t> for their donation to benefit your organization.</a:t>
            </a:r>
          </a:p>
          <a:p>
            <a:pPr lvl="0"/>
            <a:r>
              <a:rPr lang="en-US" dirty="0"/>
              <a:t>When selling a “paper” Duck Adoption ($20 each), be sure that the customer has filled out the front side of the form </a:t>
            </a:r>
            <a:r>
              <a:rPr lang="en-US" b="1" i="1" u="sng" dirty="0"/>
              <a:t>legibly with name/phone/email</a:t>
            </a:r>
            <a:r>
              <a:rPr lang="en-US" b="1" dirty="0"/>
              <a:t> and to </a:t>
            </a:r>
            <a:r>
              <a:rPr lang="en-US" b="1" i="1" u="sng" dirty="0"/>
              <a:t>circle the number for your organization to receive the benefit of the sale ($19).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F439AA66-BA0E-4988-B30B-A9642981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4" y="486239"/>
            <a:ext cx="1208165" cy="18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95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D813-1247-4543-97D8-5FAEA5B4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6D966-4819-4F0D-9FF8-126B6B912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Autofit/>
          </a:bodyPr>
          <a:lstStyle/>
          <a:p>
            <a:r>
              <a:rPr lang="en-US" dirty="0"/>
              <a:t>Duck Central</a:t>
            </a:r>
          </a:p>
          <a:p>
            <a:pPr lvl="1"/>
            <a:r>
              <a:rPr lang="en-US" sz="2000" dirty="0"/>
              <a:t>DuckRace@RotaryClubOfEstesPark.org </a:t>
            </a:r>
          </a:p>
          <a:p>
            <a:pPr lvl="1"/>
            <a:r>
              <a:rPr lang="en-US" sz="2000" dirty="0"/>
              <a:t>Duck Central phone when staffed (approx. 70 hours pre-race) (970) 480-5002</a:t>
            </a:r>
          </a:p>
          <a:p>
            <a:pPr lvl="1"/>
            <a:r>
              <a:rPr lang="en-US" sz="2000" dirty="0"/>
              <a:t>Drop by Duck Central to ask questions</a:t>
            </a:r>
          </a:p>
          <a:p>
            <a:pPr lvl="1"/>
            <a:r>
              <a:rPr lang="en-US" sz="2000" dirty="0"/>
              <a:t>Get individualized training at Duck Central</a:t>
            </a:r>
          </a:p>
          <a:p>
            <a:pPr lvl="1"/>
            <a:r>
              <a:rPr lang="en-US" sz="2000" dirty="0"/>
              <a:t>Get more Adoption Forms</a:t>
            </a:r>
          </a:p>
          <a:p>
            <a:pPr lvl="1"/>
            <a:r>
              <a:rPr lang="en-US" sz="2000" dirty="0"/>
              <a:t>Get buttons and Posters</a:t>
            </a:r>
          </a:p>
          <a:p>
            <a:pPr lvl="1"/>
            <a:r>
              <a:rPr lang="en-US" sz="2000" dirty="0"/>
              <a:t>Turn-in Adoption Forms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E19D499-58C2-43EE-B35B-FE4A7550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4" y="486239"/>
            <a:ext cx="1208165" cy="18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B050-DE1F-4C66-A8F2-79D52AFC3A8D}"/>
              </a:ext>
            </a:extLst>
          </p:cNvPr>
          <p:cNvSpPr txBox="1">
            <a:spLocks/>
          </p:cNvSpPr>
          <p:nvPr/>
        </p:nvSpPr>
        <p:spPr>
          <a:xfrm>
            <a:off x="1451579" y="268493"/>
            <a:ext cx="9603275" cy="587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You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D2503-BED6-41DF-8333-144E8FD279D1}"/>
              </a:ext>
            </a:extLst>
          </p:cNvPr>
          <p:cNvSpPr txBox="1">
            <a:spLocks/>
          </p:cNvSpPr>
          <p:nvPr/>
        </p:nvSpPr>
        <p:spPr>
          <a:xfrm>
            <a:off x="1294362" y="868403"/>
            <a:ext cx="9603275" cy="5008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location of Duck Central (the Duck Race Office)</a:t>
            </a:r>
          </a:p>
          <a:p>
            <a:pPr lvl="1"/>
            <a:r>
              <a:rPr lang="en-US" sz="2000" dirty="0"/>
              <a:t>Ridgeline Hotel, Lake Estes room</a:t>
            </a:r>
          </a:p>
          <a:p>
            <a:pPr lvl="1"/>
            <a:r>
              <a:rPr lang="en-US" sz="2000" dirty="0"/>
              <a:t>See schedule on-line</a:t>
            </a:r>
          </a:p>
          <a:p>
            <a:r>
              <a:rPr lang="en-US" dirty="0"/>
              <a:t>2019 Website Launches today</a:t>
            </a:r>
          </a:p>
          <a:p>
            <a:pPr lvl="1"/>
            <a:r>
              <a:rPr lang="en-US" sz="2000" dirty="0"/>
              <a:t>https://www.EPDuckRace.org</a:t>
            </a:r>
          </a:p>
          <a:p>
            <a:r>
              <a:rPr lang="en-US" dirty="0"/>
              <a:t>Organizations’ Resources</a:t>
            </a:r>
          </a:p>
          <a:p>
            <a:pPr lvl="1"/>
            <a:r>
              <a:rPr lang="en-US" sz="2000" dirty="0"/>
              <a:t>Logos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684ED-9298-4D36-ADD6-FA43369A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355" y="3429000"/>
            <a:ext cx="1238250" cy="342900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9B5A2D0-1805-4760-9056-F364DF91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4" y="76040"/>
            <a:ext cx="1208165" cy="18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2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38EADD-49BD-4D70-8401-91C3868B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Form INFO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CDEAA-04DB-48F0-8AB6-2B0B4B3C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60" y="2011102"/>
            <a:ext cx="9603275" cy="3450613"/>
          </a:xfrm>
        </p:spPr>
        <p:txBody>
          <a:bodyPr/>
          <a:lstStyle/>
          <a:p>
            <a:r>
              <a:rPr lang="en-US" dirty="0"/>
              <a:t>First, Last, Email, Phone</a:t>
            </a:r>
          </a:p>
          <a:p>
            <a:r>
              <a:rPr lang="en-US" dirty="0"/>
              <a:t>Please ask Adopter (purchaser) to fill in the Email TWICE – we have a much better chance of reading the hand written email address</a:t>
            </a:r>
          </a:p>
          <a:p>
            <a:r>
              <a:rPr lang="en-US" dirty="0"/>
              <a:t>Winners Notified by Email</a:t>
            </a:r>
          </a:p>
          <a:p>
            <a:pPr lvl="1"/>
            <a:r>
              <a:rPr lang="en-US" dirty="0"/>
              <a:t>The notification is proof of prize</a:t>
            </a:r>
          </a:p>
          <a:p>
            <a:pPr lvl="1"/>
            <a:r>
              <a:rPr lang="en-US" dirty="0"/>
              <a:t>Notification provides a Redemption Code to be shown to Merchant to claim prize</a:t>
            </a:r>
          </a:p>
          <a:p>
            <a:pPr lvl="1"/>
            <a:r>
              <a:rPr lang="en-US" dirty="0"/>
              <a:t>Merchants who donate prizes get a list of winners and Redemption Codes via email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0FDBE54-33BC-41A5-89CB-5CBD9874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4" y="76040"/>
            <a:ext cx="1208165" cy="18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3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3E193B-3893-471B-A981-4776987F3B6F}"/>
              </a:ext>
            </a:extLst>
          </p:cNvPr>
          <p:cNvSpPr txBox="1"/>
          <p:nvPr/>
        </p:nvSpPr>
        <p:spPr>
          <a:xfrm>
            <a:off x="252248" y="930166"/>
            <a:ext cx="16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Narrow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3516B-D1E0-47B5-9C33-F24E264A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948" y="95250"/>
            <a:ext cx="7380103" cy="59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1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D6EB8-6CFD-432F-ACAB-7EE6D6E7F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/>
          </a:blip>
          <a:srcRect r="44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CFAF16-8412-47B9-B9AA-7979A1AD746C}"/>
              </a:ext>
            </a:extLst>
          </p:cNvPr>
          <p:cNvSpPr txBox="1"/>
          <p:nvPr/>
        </p:nvSpPr>
        <p:spPr>
          <a:xfrm>
            <a:off x="4976636" y="992221"/>
            <a:ext cx="6247308" cy="487355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latin typeface="+mj-lt"/>
                <a:ea typeface="+mj-ea"/>
                <a:cs typeface="+mj-cs"/>
              </a:rPr>
              <a:t>Wide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latin typeface="+mj-lt"/>
                <a:ea typeface="+mj-ea"/>
                <a:cs typeface="+mj-cs"/>
              </a:rPr>
              <a:t>Screen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931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7CF960-D514-487A-AABE-C733075561A2}"/>
              </a:ext>
            </a:extLst>
          </p:cNvPr>
          <p:cNvSpPr txBox="1"/>
          <p:nvPr/>
        </p:nvSpPr>
        <p:spPr>
          <a:xfrm>
            <a:off x="315310" y="898634"/>
            <a:ext cx="1925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Mobile Responsive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Hamburger Menus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6F90F-AC56-4BEE-86F2-95B99B395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40" y="381000"/>
            <a:ext cx="2621510" cy="523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7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E4AB7-F094-4537-8D83-578821B4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01" y="0"/>
            <a:ext cx="8886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4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A0D31D-90EC-4490-AB33-CCC1307B1F58}"/>
              </a:ext>
            </a:extLst>
          </p:cNvPr>
          <p:cNvSpPr txBox="1"/>
          <p:nvPr/>
        </p:nvSpPr>
        <p:spPr>
          <a:xfrm>
            <a:off x="1385887" y="250305"/>
            <a:ext cx="433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Organization Resources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6E2C0C30-46C4-4EEA-BBE5-908A8782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2" y="166147"/>
            <a:ext cx="1208165" cy="1810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FD4E6-3FC4-481C-B4F0-1016148F9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51" y="810137"/>
            <a:ext cx="8100349" cy="53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1089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440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2019</vt:lpstr>
      <vt:lpstr>What hasn’t changed</vt:lpstr>
      <vt:lpstr>PowerPoint Presentation</vt:lpstr>
      <vt:lpstr>Adoption Form INFO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Eventbrite</vt:lpstr>
      <vt:lpstr>Duck Adoptions ON-LINE</vt:lpstr>
      <vt:lpstr>PowerPoint Presentation</vt:lpstr>
      <vt:lpstr>PowerPoint Presentation</vt:lpstr>
      <vt:lpstr>PowerPoint Presentation</vt:lpstr>
      <vt:lpstr>PowerPoint Presentation</vt:lpstr>
      <vt:lpstr>Sell in-person</vt:lpstr>
      <vt:lpstr>Why Sell in-person?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</dc:title>
  <dc:creator>llasson</dc:creator>
  <cp:lastModifiedBy>llasson</cp:lastModifiedBy>
  <cp:revision>5</cp:revision>
  <cp:lastPrinted>2019-02-28T22:56:02Z</cp:lastPrinted>
  <dcterms:created xsi:type="dcterms:W3CDTF">2019-02-28T21:55:35Z</dcterms:created>
  <dcterms:modified xsi:type="dcterms:W3CDTF">2019-02-28T23:15:12Z</dcterms:modified>
</cp:coreProperties>
</file>