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handoutMasterIdLst>
    <p:handoutMasterId r:id="rId27"/>
  </p:handoutMasterIdLst>
  <p:sldIdLst>
    <p:sldId id="302" r:id="rId2"/>
    <p:sldId id="303" r:id="rId3"/>
    <p:sldId id="304" r:id="rId4"/>
    <p:sldId id="256" r:id="rId5"/>
    <p:sldId id="299" r:id="rId6"/>
    <p:sldId id="301" r:id="rId7"/>
    <p:sldId id="287" r:id="rId8"/>
    <p:sldId id="297" r:id="rId9"/>
    <p:sldId id="266" r:id="rId10"/>
    <p:sldId id="288" r:id="rId11"/>
    <p:sldId id="261" r:id="rId12"/>
    <p:sldId id="289" r:id="rId13"/>
    <p:sldId id="263" r:id="rId14"/>
    <p:sldId id="260" r:id="rId15"/>
    <p:sldId id="269" r:id="rId16"/>
    <p:sldId id="293" r:id="rId17"/>
    <p:sldId id="292" r:id="rId18"/>
    <p:sldId id="294" r:id="rId19"/>
    <p:sldId id="295" r:id="rId20"/>
    <p:sldId id="296" r:id="rId21"/>
    <p:sldId id="291" r:id="rId22"/>
    <p:sldId id="280" r:id="rId23"/>
    <p:sldId id="272" r:id="rId24"/>
    <p:sldId id="298" r:id="rId25"/>
    <p:sldId id="286" r:id="rId26"/>
  </p:sldIdLst>
  <p:sldSz cx="9144000" cy="6858000" type="screen4x3"/>
  <p:notesSz cx="7077075" cy="8520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D08D27-8FAC-409C-9A9D-9CFCE1700D24}">
          <p14:sldIdLst>
            <p14:sldId id="302"/>
            <p14:sldId id="303"/>
            <p14:sldId id="304"/>
            <p14:sldId id="256"/>
            <p14:sldId id="299"/>
            <p14:sldId id="301"/>
            <p14:sldId id="287"/>
            <p14:sldId id="297"/>
            <p14:sldId id="266"/>
            <p14:sldId id="288"/>
            <p14:sldId id="261"/>
            <p14:sldId id="289"/>
            <p14:sldId id="263"/>
            <p14:sldId id="260"/>
            <p14:sldId id="269"/>
            <p14:sldId id="293"/>
            <p14:sldId id="292"/>
            <p14:sldId id="294"/>
            <p14:sldId id="295"/>
            <p14:sldId id="296"/>
            <p14:sldId id="291"/>
            <p14:sldId id="280"/>
            <p14:sldId id="272"/>
            <p14:sldId id="298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46" autoAdjust="0"/>
  </p:normalViewPr>
  <p:slideViewPr>
    <p:cSldViewPr snapToGrid="0">
      <p:cViewPr varScale="1">
        <p:scale>
          <a:sx n="104" d="100"/>
          <a:sy n="104" d="100"/>
        </p:scale>
        <p:origin x="38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2167-DDF5-4AC8-9104-E7704C5B43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21CA2-A1F9-4722-8E70-FFB9A95B6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13CD-4EE4-4FD0-B721-01B8A6359AAC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21A7E-5FEE-4C8D-8104-707520E96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76ECC-BE1D-4306-9B94-496D97879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7CD6-3E58-45A6-8FAB-E38A68FA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6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6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8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4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4BDF-9AC2-E94B-A255-8AE2BD7BB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2021 Estes Park Rotary Duck Race Kick-Off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3B202-A247-8443-B7CC-795F3B359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How the race is RUN!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8364918-6C95-0146-9D18-C06FA744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6" y="948915"/>
            <a:ext cx="2375130" cy="35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CE48-B7F3-46F7-8075-44C8F19E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Form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E940-1FC5-4480-B961-2A34D5F57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Adoption Requires First, Last, Email, Phone</a:t>
            </a:r>
          </a:p>
          <a:p>
            <a:r>
              <a:rPr lang="en-US" dirty="0"/>
              <a:t>Buyers may “Gift” Adoptions to family and friends</a:t>
            </a:r>
          </a:p>
          <a:p>
            <a:r>
              <a:rPr lang="en-US" dirty="0"/>
              <a:t>Winners Notified by Email</a:t>
            </a:r>
          </a:p>
          <a:p>
            <a:pPr lvl="1"/>
            <a:r>
              <a:rPr lang="en-US" sz="1800" dirty="0"/>
              <a:t>The notification is proof of prize</a:t>
            </a:r>
          </a:p>
          <a:p>
            <a:pPr lvl="1"/>
            <a:r>
              <a:rPr lang="en-US" sz="1800" dirty="0"/>
              <a:t>Notification provides a Redemption Code to be shown to Merchant to claim prize</a:t>
            </a:r>
          </a:p>
          <a:p>
            <a:pPr lvl="1"/>
            <a:r>
              <a:rPr lang="en-US" sz="1800" dirty="0"/>
              <a:t>Merchants who donate prizes get a list of winners and Redemption Codes via email</a:t>
            </a:r>
          </a:p>
          <a:p>
            <a:r>
              <a:rPr lang="en-US" sz="2200" dirty="0"/>
              <a:t>Winners listed on </a:t>
            </a:r>
            <a:r>
              <a:rPr lang="en-US" sz="2200" dirty="0" err="1"/>
              <a:t>EPDuckRace.org</a:t>
            </a:r>
            <a:r>
              <a:rPr lang="en-US" sz="2200" dirty="0"/>
              <a:t> after 5:00 PM Race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8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E193B-3893-471B-A981-4776987F3B6F}"/>
              </a:ext>
            </a:extLst>
          </p:cNvPr>
          <p:cNvSpPr txBox="1"/>
          <p:nvPr/>
        </p:nvSpPr>
        <p:spPr>
          <a:xfrm>
            <a:off x="189186" y="1554874"/>
            <a:ext cx="12539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Narrow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752A4-6232-224F-8858-6A415007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817" y="0"/>
            <a:ext cx="6924918" cy="60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1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2AF7A5-D173-4700-B984-9633D787CD36}"/>
              </a:ext>
            </a:extLst>
          </p:cNvPr>
          <p:cNvSpPr txBox="1"/>
          <p:nvPr/>
        </p:nvSpPr>
        <p:spPr>
          <a:xfrm>
            <a:off x="3284738" y="257453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E1CD4-2B29-BC48-93CE-4AA5E0828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473"/>
            <a:ext cx="9144000" cy="52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7CF960-D514-487A-AABE-C733075561A2}"/>
              </a:ext>
            </a:extLst>
          </p:cNvPr>
          <p:cNvSpPr txBox="1"/>
          <p:nvPr/>
        </p:nvSpPr>
        <p:spPr>
          <a:xfrm>
            <a:off x="147705" y="457027"/>
            <a:ext cx="2116990" cy="91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	</a:t>
            </a:r>
          </a:p>
          <a:p>
            <a:r>
              <a:rPr lang="en-US" sz="2000" dirty="0"/>
              <a:t>Hamburger Menus</a:t>
            </a:r>
          </a:p>
          <a:p>
            <a:endParaRPr lang="en-US" sz="1350" dirty="0"/>
          </a:p>
        </p:txBody>
      </p:sp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CB5E9F96-CF85-45E4-B4F0-3C892E1B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80" y="0"/>
            <a:ext cx="316604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3B6E515-CF9D-48E7-B50D-E7B9086DF95A}"/>
              </a:ext>
            </a:extLst>
          </p:cNvPr>
          <p:cNvSpPr/>
          <p:nvPr/>
        </p:nvSpPr>
        <p:spPr>
          <a:xfrm>
            <a:off x="2449375" y="852256"/>
            <a:ext cx="428730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3E176AF-B859-4FF7-AFFA-C13EF87DE887}"/>
              </a:ext>
            </a:extLst>
          </p:cNvPr>
          <p:cNvSpPr/>
          <p:nvPr/>
        </p:nvSpPr>
        <p:spPr>
          <a:xfrm>
            <a:off x="2459554" y="4634144"/>
            <a:ext cx="428730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B83B1-9B80-4215-90A2-60EC4B18205A}"/>
              </a:ext>
            </a:extLst>
          </p:cNvPr>
          <p:cNvSpPr/>
          <p:nvPr/>
        </p:nvSpPr>
        <p:spPr>
          <a:xfrm>
            <a:off x="0" y="4218645"/>
            <a:ext cx="2321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Mobile Responsive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D86288-2620-4842-B74C-D84B4301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61" y="168676"/>
            <a:ext cx="1422331" cy="308093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193C5-BEC1-4C0B-A2D3-3D21308F4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960" y="3608394"/>
            <a:ext cx="1422332" cy="308093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EE2ECD-E506-4F38-9E7A-C0D01904E64C}"/>
              </a:ext>
            </a:extLst>
          </p:cNvPr>
          <p:cNvSpPr/>
          <p:nvPr/>
        </p:nvSpPr>
        <p:spPr>
          <a:xfrm>
            <a:off x="6298645" y="532660"/>
            <a:ext cx="25275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1D2961C-8D1E-4554-99EC-B9F09BF4CC4B}"/>
              </a:ext>
            </a:extLst>
          </p:cNvPr>
          <p:cNvSpPr/>
          <p:nvPr/>
        </p:nvSpPr>
        <p:spPr>
          <a:xfrm>
            <a:off x="6298645" y="5532268"/>
            <a:ext cx="25275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A0D31D-90EC-4490-AB33-CCC1307B1F58}"/>
              </a:ext>
            </a:extLst>
          </p:cNvPr>
          <p:cNvSpPr txBox="1"/>
          <p:nvPr/>
        </p:nvSpPr>
        <p:spPr>
          <a:xfrm>
            <a:off x="1039416" y="91982"/>
            <a:ext cx="573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Organization Resources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E2C0C30-46C4-4EEA-BBE5-908A8782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2" y="138317"/>
            <a:ext cx="906124" cy="1358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4EDDC-3C75-3344-BCE0-E51121D10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898D-8172-4E12-A397-8359DB9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83543"/>
            <a:ext cx="7202456" cy="676771"/>
          </a:xfrm>
        </p:spPr>
        <p:txBody>
          <a:bodyPr>
            <a:noAutofit/>
          </a:bodyPr>
          <a:lstStyle/>
          <a:p>
            <a:r>
              <a:rPr lang="en-US" sz="4500" dirty="0"/>
              <a:t>Eventbrite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C30B-4784-4DB9-B07B-865A5E84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/>
              <a:t>Sell On-line</a:t>
            </a:r>
          </a:p>
          <a:p>
            <a:r>
              <a:rPr lang="en-US" sz="4800" dirty="0"/>
              <a:t>Sell In-person using mobile phone camera</a:t>
            </a:r>
          </a:p>
          <a:p>
            <a:r>
              <a:rPr lang="en-US" sz="4800" dirty="0"/>
              <a:t>Sell on Facebook by linking to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err="1"/>
              <a:t>EPDuckRace.org</a:t>
            </a:r>
            <a:r>
              <a:rPr lang="en-US" sz="4800" dirty="0"/>
              <a:t>/adopt-ducks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D50C8B7-259C-418A-B612-430407A6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81" y="2205777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D5C9-2AC0-4C51-94C1-A4D57CBD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purchase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4CFB-FB55-48EE-9E38-53088A509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BEE44-D996-BF45-B695-EC65ECD7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2184" cy="5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69E9-EB0F-4088-9461-555BC938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8406-E641-4738-B954-09CC7FF71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2B6CA-74C3-A743-8583-CA71B100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99"/>
            <a:ext cx="9144000" cy="68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60793-D23D-4A24-948C-0399EC1B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8" y="0"/>
            <a:ext cx="83997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0FFA6-3133-4ADC-84F6-D2D72D2F8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" y="0"/>
            <a:ext cx="839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7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2C829-D73F-45A7-919B-CCFC32CA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1" y="0"/>
            <a:ext cx="836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71E-D493-0141-BE32-B24A4CBF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  <a:br>
              <a:rPr lang="en-US" dirty="0"/>
            </a:br>
            <a:r>
              <a:rPr lang="en-US" dirty="0"/>
              <a:t>2021 Big Duck Bill </a:t>
            </a:r>
            <a:r>
              <a:rPr lang="en-US" dirty="0" err="1"/>
              <a:t>Solms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217E-82E3-324C-A853-8FCD53BB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7539871" cy="3450613"/>
          </a:xfrm>
        </p:spPr>
        <p:txBody>
          <a:bodyPr>
            <a:normAutofit/>
          </a:bodyPr>
          <a:lstStyle/>
          <a:p>
            <a:r>
              <a:rPr lang="en-US" sz="3600" dirty="0"/>
              <a:t>Welcome all 2021 Organizations!</a:t>
            </a:r>
          </a:p>
          <a:p>
            <a:r>
              <a:rPr lang="en-US" sz="3600" dirty="0"/>
              <a:t>Duck Race Committee</a:t>
            </a:r>
          </a:p>
          <a:p>
            <a:r>
              <a:rPr lang="en-US" sz="3600" dirty="0"/>
              <a:t>Special Guest who has something to Proclaim!</a:t>
            </a:r>
          </a:p>
        </p:txBody>
      </p:sp>
    </p:spTree>
    <p:extLst>
      <p:ext uri="{BB962C8B-B14F-4D97-AF65-F5344CB8AC3E}">
        <p14:creationId xmlns:p14="http://schemas.microsoft.com/office/powerpoint/2010/main" val="227280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7236E-B5F2-4459-AFF5-8BAA69AF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96" y="0"/>
            <a:ext cx="5915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9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FC56-A973-444A-B25D-E4964EA1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760132"/>
            <a:ext cx="6571343" cy="1049235"/>
          </a:xfrm>
        </p:spPr>
        <p:txBody>
          <a:bodyPr/>
          <a:lstStyle/>
          <a:p>
            <a:r>
              <a:rPr lang="en-US" dirty="0"/>
              <a:t>Custom FIELD QUESTIONs</a:t>
            </a:r>
            <a:br>
              <a:rPr lang="en-US" dirty="0"/>
            </a:br>
            <a:r>
              <a:rPr lang="en-US" dirty="0"/>
              <a:t>	Do you need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BAAF-00C3-4218-86BB-669D4CB2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3" y="1873690"/>
            <a:ext cx="8957568" cy="345061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800" b="1" dirty="0"/>
              <a:t>Ballet Renaissance Student (Optional)</a:t>
            </a:r>
          </a:p>
          <a:p>
            <a:pPr marL="0" indent="0">
              <a:buNone/>
            </a:pPr>
            <a:r>
              <a:rPr lang="en-US" sz="1800" b="1" dirty="0"/>
              <a:t>Center Stage School of Dance Student (Optional)</a:t>
            </a:r>
          </a:p>
          <a:p>
            <a:pPr marL="0" indent="0">
              <a:buNone/>
            </a:pPr>
            <a:r>
              <a:rPr lang="en-US" sz="1800" b="1" dirty="0"/>
              <a:t>Eagle Rock School Student (Optional)</a:t>
            </a:r>
          </a:p>
          <a:p>
            <a:pPr marL="0" indent="0">
              <a:buNone/>
            </a:pPr>
            <a:r>
              <a:rPr lang="en-US" sz="1800" b="1" dirty="0"/>
              <a:t>EP High School Activities Student (Optional)</a:t>
            </a:r>
          </a:p>
          <a:p>
            <a:pPr marL="0" indent="0">
              <a:buNone/>
            </a:pPr>
            <a:r>
              <a:rPr lang="en-US" sz="1800" b="1" dirty="0"/>
              <a:t>EP High School Choirs Student (Optional)</a:t>
            </a:r>
          </a:p>
          <a:p>
            <a:pPr marL="0" indent="0">
              <a:buNone/>
            </a:pPr>
            <a:r>
              <a:rPr lang="en-US" sz="1800" b="1" dirty="0"/>
              <a:t>EP Junior Golf Student (Optional)</a:t>
            </a:r>
          </a:p>
          <a:p>
            <a:pPr marL="0" indent="0">
              <a:buNone/>
            </a:pPr>
            <a:r>
              <a:rPr lang="en-US" sz="1800" b="1" dirty="0"/>
              <a:t>EP Middle School Choir Student (Optional)</a:t>
            </a:r>
          </a:p>
          <a:p>
            <a:pPr marL="0" indent="0">
              <a:buNone/>
            </a:pPr>
            <a:r>
              <a:rPr lang="en-US" sz="1800" b="1" dirty="0"/>
              <a:t>EP Schools Bands Student (Optional)</a:t>
            </a:r>
          </a:p>
          <a:p>
            <a:pPr marL="0" indent="0">
              <a:buNone/>
            </a:pPr>
            <a:r>
              <a:rPr lang="en-US" sz="1800" b="1" dirty="0"/>
              <a:t>Hub Student Ministries Student (Optional)</a:t>
            </a:r>
          </a:p>
          <a:p>
            <a:pPr marL="0" indent="0">
              <a:buNone/>
            </a:pPr>
            <a:r>
              <a:rPr lang="en-US" sz="1800" b="1" dirty="0" err="1"/>
              <a:t>Ravencrest</a:t>
            </a:r>
            <a:r>
              <a:rPr lang="en-US" sz="1800" b="1" dirty="0"/>
              <a:t> Chalet Student (Optional)</a:t>
            </a:r>
          </a:p>
        </p:txBody>
      </p:sp>
    </p:spTree>
    <p:extLst>
      <p:ext uri="{BB962C8B-B14F-4D97-AF65-F5344CB8AC3E}">
        <p14:creationId xmlns:p14="http://schemas.microsoft.com/office/powerpoint/2010/main" val="75958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60158-8C37-4964-BC89-F8B86584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06" y="0"/>
            <a:ext cx="6886886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6116-5C3D-4AAA-84B2-57A3C60E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098087"/>
            <a:ext cx="6571343" cy="58713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Sell in-person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83AC9-7425-4C08-9243-FB5B5B33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843982" cy="345061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Order using EPDuckRace.org</a:t>
            </a:r>
          </a:p>
          <a:p>
            <a:r>
              <a:rPr lang="en-US" sz="2800" dirty="0"/>
              <a:t>On an Apple iPhone or iPad with camera</a:t>
            </a:r>
          </a:p>
          <a:p>
            <a:r>
              <a:rPr lang="en-US" sz="2800" dirty="0"/>
              <a:t>On an Android Phone or Pad with camera</a:t>
            </a:r>
          </a:p>
          <a:p>
            <a:r>
              <a:rPr lang="en-US" sz="2800" dirty="0"/>
              <a:t>Camera can be used to enter the credit card number and expiration date. Much easier than trying to type 16 digits correctly! It is a feature on most cameras.</a:t>
            </a:r>
          </a:p>
          <a:p>
            <a:r>
              <a:rPr lang="en-US" sz="2800" dirty="0"/>
              <a:t>Simply hold the Credit Card up to the camera and it will auto fill card information.</a:t>
            </a:r>
          </a:p>
          <a:p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D9C2AE5-4BA5-4B2F-98CC-44897E2A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1221929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841C-E14A-D843-A0AF-88284354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Lucky Duck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6BDC-7F76-2240-A437-DE8A6935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545" y="2015733"/>
            <a:ext cx="5313405" cy="4037747"/>
          </a:xfrm>
        </p:spPr>
        <p:txBody>
          <a:bodyPr>
            <a:normAutofit/>
          </a:bodyPr>
          <a:lstStyle/>
          <a:p>
            <a:r>
              <a:rPr lang="en-US" sz="2800" dirty="0"/>
              <a:t>Zoom appearance – keep in mind that Lucky doesn’t talk</a:t>
            </a:r>
          </a:p>
          <a:p>
            <a:r>
              <a:rPr lang="en-US" sz="2800" dirty="0"/>
              <a:t>Duck-in appearance</a:t>
            </a:r>
          </a:p>
          <a:p>
            <a:r>
              <a:rPr lang="en-US" sz="2800" dirty="0"/>
              <a:t>Request by calling or texting Lucky Duck’s agent</a:t>
            </a:r>
          </a:p>
          <a:p>
            <a:r>
              <a:rPr lang="en-US" sz="2800" dirty="0"/>
              <a:t>Karen Thompson (970) 590-9942</a:t>
            </a:r>
          </a:p>
        </p:txBody>
      </p:sp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AC8D0D9-2BEA-4C48-B3A5-BC5886D5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697" y="275115"/>
            <a:ext cx="480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17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353E-257B-461A-817D-16FF04E7C2D5}"/>
              </a:ext>
            </a:extLst>
          </p:cNvPr>
          <p:cNvSpPr txBox="1">
            <a:spLocks/>
          </p:cNvSpPr>
          <p:nvPr/>
        </p:nvSpPr>
        <p:spPr>
          <a:xfrm>
            <a:off x="852858" y="86347"/>
            <a:ext cx="6571343" cy="56208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0B4E-89CE-410B-9FCC-83CA992C485F}"/>
              </a:ext>
            </a:extLst>
          </p:cNvPr>
          <p:cNvSpPr txBox="1">
            <a:spLocks/>
          </p:cNvSpPr>
          <p:nvPr/>
        </p:nvSpPr>
        <p:spPr>
          <a:xfrm>
            <a:off x="1088686" y="550046"/>
            <a:ext cx="7202456" cy="4924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3600" dirty="0"/>
              <a:t>Duck Central</a:t>
            </a:r>
          </a:p>
          <a:p>
            <a:pPr lvl="1"/>
            <a:r>
              <a:rPr lang="en-US" sz="2800" dirty="0"/>
              <a:t>DuckCentral@EPDuckRace.org </a:t>
            </a:r>
          </a:p>
          <a:p>
            <a:pPr lvl="1"/>
            <a:r>
              <a:rPr lang="en-US" sz="2800" dirty="0"/>
              <a:t>NEW: Duck Central phone </a:t>
            </a:r>
          </a:p>
          <a:p>
            <a:pPr marL="457200" lvl="1" indent="0">
              <a:buNone/>
            </a:pPr>
            <a:r>
              <a:rPr lang="en-US" sz="3600" dirty="0"/>
              <a:t>		(970) 235-1721</a:t>
            </a:r>
          </a:p>
          <a:p>
            <a:pPr lvl="1"/>
            <a:r>
              <a:rPr lang="en-US" sz="2800" dirty="0"/>
              <a:t>Email or call to ask questions</a:t>
            </a:r>
          </a:p>
        </p:txBody>
      </p:sp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65EDE85-0A9E-084B-81D2-5D57F190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021" y="1272896"/>
            <a:ext cx="3730979" cy="56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545B-7E27-B54B-B134-47789A58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of Estes Park</a:t>
            </a:r>
            <a:br>
              <a:rPr lang="en-US" dirty="0"/>
            </a:br>
            <a:r>
              <a:rPr lang="en-US" dirty="0"/>
              <a:t>MAYOR WENDY KOENIG</a:t>
            </a:r>
          </a:p>
        </p:txBody>
      </p:sp>
      <p:pic>
        <p:nvPicPr>
          <p:cNvPr id="1026" name="Picture 2" descr="Mayor Wendy Koenig, Spring">
            <a:extLst>
              <a:ext uri="{FF2B5EF4-FFF2-40B4-BE49-F238E27FC236}">
                <a16:creationId xmlns:a16="http://schemas.microsoft.com/office/drawing/2014/main" id="{3CFCA34B-B20B-E34F-9741-A730D6896B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39" y="2392856"/>
            <a:ext cx="1739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8F4812-2F37-F54C-AABE-0BAC416FC597}"/>
              </a:ext>
            </a:extLst>
          </p:cNvPr>
          <p:cNvSpPr/>
          <p:nvPr/>
        </p:nvSpPr>
        <p:spPr>
          <a:xfrm>
            <a:off x="2174789" y="50952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1970"/>
                </a:solidFill>
                <a:latin typeface="Trebuchet MS" panose="020B0703020202090204" pitchFamily="34" charset="0"/>
              </a:rPr>
              <a:t>970-577-3706</a:t>
            </a:r>
            <a:endParaRPr lang="en-US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b="1" dirty="0">
                <a:solidFill>
                  <a:srgbClr val="001970"/>
                </a:solidFill>
                <a:latin typeface="Trebuchet MS" panose="020B0703020202090204" pitchFamily="34" charset="0"/>
              </a:rPr>
              <a:t>wkoenig@estes.org</a:t>
            </a:r>
            <a:endParaRPr lang="en-US" b="0" i="0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1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bg2">
                <a:shade val="96000"/>
                <a:satMod val="120000"/>
                <a:lumMod val="9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465F-8108-4CC7-8C32-F2F39E33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1418" y="1404701"/>
            <a:ext cx="3211709" cy="945478"/>
          </a:xfrm>
        </p:spPr>
        <p:txBody>
          <a:bodyPr>
            <a:norm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22071-6535-40E8-8E58-5480385EC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582" y="3137751"/>
            <a:ext cx="6072835" cy="2315548"/>
          </a:xfrm>
        </p:spPr>
        <p:txBody>
          <a:bodyPr>
            <a:noAutofit/>
          </a:bodyPr>
          <a:lstStyle/>
          <a:p>
            <a:pPr lvl="0" algn="ctr"/>
            <a:r>
              <a:rPr lang="en-US" sz="4000" b="1" i="1" dirty="0"/>
              <a:t>What in the duck world has changed?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E18D-2ECD-4A10-B995-DFC058A3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" y="1010915"/>
            <a:ext cx="3211709" cy="17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977232-91ED-8547-9686-30C10D27EC1F}"/>
              </a:ext>
            </a:extLst>
          </p:cNvPr>
          <p:cNvSpPr txBox="1">
            <a:spLocks/>
          </p:cNvSpPr>
          <p:nvPr/>
        </p:nvSpPr>
        <p:spPr>
          <a:xfrm>
            <a:off x="1248033" y="390243"/>
            <a:ext cx="7364626" cy="195236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800" b="1" i="1"/>
              <a:t>Lucky has a new hat!</a:t>
            </a:r>
            <a:endParaRPr lang="en-US" sz="4800" b="1" i="1" dirty="0"/>
          </a:p>
        </p:txBody>
      </p:sp>
      <p:pic>
        <p:nvPicPr>
          <p:cNvPr id="5" name="Content Placeholder 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349CB9B-1081-124B-A722-D27FBC0F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113" y="1769520"/>
            <a:ext cx="3347292" cy="50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3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829E5F83-0FEC-7142-BE41-4FEDE20E9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095" b="50030"/>
          <a:stretch/>
        </p:blipFill>
        <p:spPr>
          <a:xfrm>
            <a:off x="308919" y="0"/>
            <a:ext cx="8526162" cy="61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AEE-C9D8-4529-8494-1F44C144B9F9}"/>
              </a:ext>
            </a:extLst>
          </p:cNvPr>
          <p:cNvSpPr txBox="1">
            <a:spLocks/>
          </p:cNvSpPr>
          <p:nvPr/>
        </p:nvSpPr>
        <p:spPr>
          <a:xfrm>
            <a:off x="1286330" y="255561"/>
            <a:ext cx="6571343" cy="6790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What ELSE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510A-3017-498E-A7FE-132A017E0BE3}"/>
              </a:ext>
            </a:extLst>
          </p:cNvPr>
          <p:cNvSpPr txBox="1">
            <a:spLocks/>
          </p:cNvSpPr>
          <p:nvPr/>
        </p:nvSpPr>
        <p:spPr>
          <a:xfrm>
            <a:off x="1286327" y="847694"/>
            <a:ext cx="7301619" cy="5231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 “Paper” Duck Adoption Forms </a:t>
            </a:r>
          </a:p>
          <a:p>
            <a:r>
              <a:rPr lang="en-US" sz="3600" dirty="0"/>
              <a:t>All Adoptions are On-line</a:t>
            </a:r>
          </a:p>
          <a:p>
            <a:r>
              <a:rPr lang="en-US" sz="3600" dirty="0"/>
              <a:t>On-line Streaming Live Event!</a:t>
            </a:r>
          </a:p>
          <a:p>
            <a:r>
              <a:rPr lang="en-US" sz="3200" dirty="0"/>
              <a:t>Adoptions are $22 each</a:t>
            </a:r>
          </a:p>
          <a:p>
            <a:pPr marL="0" indent="0">
              <a:buNone/>
            </a:pPr>
            <a:r>
              <a:rPr lang="en-US" sz="3600" dirty="0"/>
              <a:t>Or a Quack Pack </a:t>
            </a:r>
          </a:p>
          <a:p>
            <a:r>
              <a:rPr lang="en-US" sz="3200" dirty="0"/>
              <a:t>Adopt 5 and get a 6</a:t>
            </a:r>
            <a:r>
              <a:rPr lang="en-US" sz="3200" baseline="30000" dirty="0"/>
              <a:t>th</a:t>
            </a:r>
            <a:r>
              <a:rPr lang="en-US" sz="3200" dirty="0"/>
              <a:t> Duck in the Race - Only $110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EA0F6DF-94ED-4CDD-AA47-6C8CE88B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4" y="255561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6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3F2D-EC80-4922-A4C6-262AB9FE7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On-line Adoption</a:t>
            </a:r>
            <a:br>
              <a:rPr lang="en-US" dirty="0"/>
            </a:br>
            <a:r>
              <a:rPr lang="en-US" dirty="0"/>
              <a:t>SALES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BA1AD-7365-491E-B436-3A27E8759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783854" cy="1399141"/>
          </a:xfrm>
        </p:spPr>
        <p:txBody>
          <a:bodyPr>
            <a:noAutofit/>
          </a:bodyPr>
          <a:lstStyle/>
          <a:p>
            <a:r>
              <a:rPr lang="en-US" sz="2800" dirty="0"/>
              <a:t>Adoption sales Stop at 1:00 PM Saturday 5/1/2021!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90052-CEEE-4199-8574-A9728E24EAE8}"/>
              </a:ext>
            </a:extLst>
          </p:cNvPr>
          <p:cNvSpPr txBox="1"/>
          <p:nvPr/>
        </p:nvSpPr>
        <p:spPr>
          <a:xfrm>
            <a:off x="284085" y="397570"/>
            <a:ext cx="224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And this changed!</a:t>
            </a:r>
          </a:p>
        </p:txBody>
      </p:sp>
      <p:pic>
        <p:nvPicPr>
          <p:cNvPr id="6" name="Content Placeholder 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DC7C64C-A31C-4B48-9016-9BBAB864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1" y="1201675"/>
            <a:ext cx="2269233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6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B050-DE1F-4C66-A8F2-79D52AFC3A8D}"/>
              </a:ext>
            </a:extLst>
          </p:cNvPr>
          <p:cNvSpPr txBox="1">
            <a:spLocks/>
          </p:cNvSpPr>
          <p:nvPr/>
        </p:nvSpPr>
        <p:spPr>
          <a:xfrm>
            <a:off x="970772" y="192522"/>
            <a:ext cx="7202456" cy="594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2503-BED6-41DF-8333-144E8FD279D1}"/>
              </a:ext>
            </a:extLst>
          </p:cNvPr>
          <p:cNvSpPr txBox="1">
            <a:spLocks/>
          </p:cNvSpPr>
          <p:nvPr/>
        </p:nvSpPr>
        <p:spPr>
          <a:xfrm>
            <a:off x="970772" y="687635"/>
            <a:ext cx="7964884" cy="54827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Duck Central</a:t>
            </a:r>
          </a:p>
          <a:p>
            <a:pPr lvl="1"/>
            <a:r>
              <a:rPr lang="en-US" sz="2000" dirty="0"/>
              <a:t>No Duck Central office for 2021</a:t>
            </a:r>
          </a:p>
          <a:p>
            <a:pPr lvl="1"/>
            <a:r>
              <a:rPr lang="en-US" sz="2000" dirty="0"/>
              <a:t>Email: </a:t>
            </a:r>
            <a:r>
              <a:rPr lang="en-US" sz="2000" dirty="0" err="1"/>
              <a:t>DuckCentral@EPDuckRace.org</a:t>
            </a:r>
            <a:r>
              <a:rPr lang="en-US" sz="2000" dirty="0"/>
              <a:t> or call (970) 235-1721</a:t>
            </a:r>
          </a:p>
          <a:p>
            <a:r>
              <a:rPr lang="en-US" dirty="0"/>
              <a:t>Website Adoptions started tonight 6:00 PM</a:t>
            </a:r>
          </a:p>
          <a:p>
            <a:pPr lvl="1"/>
            <a:r>
              <a:rPr lang="en-US" sz="2000" dirty="0"/>
              <a:t>https://www.EPDuckRace.org</a:t>
            </a:r>
          </a:p>
          <a:p>
            <a:r>
              <a:rPr lang="en-US" dirty="0"/>
              <a:t>Organizations’ Resources</a:t>
            </a:r>
          </a:p>
          <a:p>
            <a:pPr lvl="1"/>
            <a:r>
              <a:rPr lang="en-US" sz="2000" dirty="0"/>
              <a:t>Duck Images</a:t>
            </a:r>
          </a:p>
          <a:p>
            <a:pPr lvl="2"/>
            <a:r>
              <a:rPr lang="en-US" sz="1800" dirty="0"/>
              <a:t>Hatless Lucky (good for multiple years)</a:t>
            </a:r>
          </a:p>
          <a:p>
            <a:pPr lvl="2"/>
            <a:r>
              <a:rPr lang="en-US" sz="1800" dirty="0"/>
              <a:t>2021 Lucky with a firefighter themed hat</a:t>
            </a:r>
          </a:p>
          <a:p>
            <a:pPr lvl="1"/>
            <a:r>
              <a:rPr lang="en-US" sz="2000" dirty="0"/>
              <a:t>And you can find a copy of this presentation</a:t>
            </a:r>
          </a:p>
          <a:p>
            <a:pPr lvl="1"/>
            <a:r>
              <a:rPr lang="en-US" sz="2000" dirty="0"/>
              <a:t>And the Duck Race poster is there to download</a:t>
            </a:r>
          </a:p>
          <a:p>
            <a:pPr lvl="1"/>
            <a:r>
              <a:rPr lang="en-US" sz="2000" dirty="0"/>
              <a:t>Get Lucky and post away!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684ED-9298-4D36-ADD6-FA43369A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71824"/>
            <a:ext cx="928688" cy="257175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9B5A2D0-1805-4760-9056-F364DF91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" y="1741182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46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527</Words>
  <Application>Microsoft Macintosh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Trebuchet MS</vt:lpstr>
      <vt:lpstr>Gallery</vt:lpstr>
      <vt:lpstr>2021 Estes Park Rotary Duck Race Kick-Off</vt:lpstr>
      <vt:lpstr>Introductions 2021 Big Duck Bill Solms</vt:lpstr>
      <vt:lpstr>Town of Estes Park MAYOR WENDY KOENIG</vt:lpstr>
      <vt:lpstr>2021</vt:lpstr>
      <vt:lpstr>PowerPoint Presentation</vt:lpstr>
      <vt:lpstr>PowerPoint Presentation</vt:lpstr>
      <vt:lpstr>PowerPoint Presentation</vt:lpstr>
      <vt:lpstr>On-line Adoption SALES </vt:lpstr>
      <vt:lpstr>PowerPoint Presentation</vt:lpstr>
      <vt:lpstr>Adoption Form INFO</vt:lpstr>
      <vt:lpstr>PowerPoint Presentation</vt:lpstr>
      <vt:lpstr>PowerPoint Presentation</vt:lpstr>
      <vt:lpstr>PowerPoint Presentation</vt:lpstr>
      <vt:lpstr>PowerPoint Presentation</vt:lpstr>
      <vt:lpstr>Eventbrite</vt:lpstr>
      <vt:lpstr>On-line purchase flow</vt:lpstr>
      <vt:lpstr>PowerPoint Presentation</vt:lpstr>
      <vt:lpstr>PowerPoint Presentation</vt:lpstr>
      <vt:lpstr>PowerPoint Presentation</vt:lpstr>
      <vt:lpstr>PowerPoint Presentation</vt:lpstr>
      <vt:lpstr>Custom FIELD QUESTIONs  Do you need this?</vt:lpstr>
      <vt:lpstr>PowerPoint Presentation</vt:lpstr>
      <vt:lpstr>Sell in-person</vt:lpstr>
      <vt:lpstr>Lucky Duck appearance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</dc:title>
  <dc:creator>Lee Lasson</dc:creator>
  <cp:lastModifiedBy>Lee Lasson</cp:lastModifiedBy>
  <cp:revision>44</cp:revision>
  <dcterms:created xsi:type="dcterms:W3CDTF">2020-02-27T01:18:33Z</dcterms:created>
  <dcterms:modified xsi:type="dcterms:W3CDTF">2021-03-02T00:06:18Z</dcterms:modified>
</cp:coreProperties>
</file>